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4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691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4637D-1F04-3D17-E864-0967C3BD6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9670" y="3828596"/>
            <a:ext cx="7772400" cy="1470025"/>
          </a:xfrm>
        </p:spPr>
        <p:txBody>
          <a:bodyPr>
            <a:normAutofit/>
          </a:bodyPr>
          <a:lstStyle/>
          <a:p>
            <a:r>
              <a:rPr lang="en-GB" sz="6000" dirty="0"/>
              <a:t>Fundamentals</a:t>
            </a:r>
            <a:endParaRPr lang="en-IN" sz="6000" dirty="0"/>
          </a:p>
        </p:txBody>
      </p:sp>
      <p:pic>
        <p:nvPicPr>
          <p:cNvPr id="1026" name="Picture 2" descr="Apache Kafka">
            <a:extLst>
              <a:ext uri="{FF2B5EF4-FFF2-40B4-BE49-F238E27FC236}">
                <a16:creationId xmlns:a16="http://schemas.microsoft.com/office/drawing/2014/main" id="{799EAF4B-8ACD-8FE2-4C35-ADA544E092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10" b="27902"/>
          <a:stretch/>
        </p:blipFill>
        <p:spPr bwMode="auto">
          <a:xfrm>
            <a:off x="720013" y="1819469"/>
            <a:ext cx="4876800" cy="216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242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E91609-28E1-69F9-B608-57C88EFADC5B}"/>
              </a:ext>
            </a:extLst>
          </p:cNvPr>
          <p:cNvSpPr/>
          <p:nvPr/>
        </p:nvSpPr>
        <p:spPr>
          <a:xfrm>
            <a:off x="279918" y="167951"/>
            <a:ext cx="1651519" cy="4665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37B4A2-D76E-2FC0-1016-F8851EC745DF}"/>
              </a:ext>
            </a:extLst>
          </p:cNvPr>
          <p:cNvSpPr/>
          <p:nvPr/>
        </p:nvSpPr>
        <p:spPr>
          <a:xfrm>
            <a:off x="279918" y="167951"/>
            <a:ext cx="1651519" cy="4665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A7472E-45DD-4D40-9248-9AA2D3193396}"/>
              </a:ext>
            </a:extLst>
          </p:cNvPr>
          <p:cNvSpPr/>
          <p:nvPr/>
        </p:nvSpPr>
        <p:spPr>
          <a:xfrm>
            <a:off x="279918" y="167951"/>
            <a:ext cx="1651519" cy="4665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3D9D7C-70F4-12F4-323C-8C48A1F9919E}"/>
              </a:ext>
            </a:extLst>
          </p:cNvPr>
          <p:cNvSpPr/>
          <p:nvPr/>
        </p:nvSpPr>
        <p:spPr>
          <a:xfrm>
            <a:off x="279918" y="167951"/>
            <a:ext cx="1651519" cy="4665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672C80-90E0-2822-84B0-98C568995BD2}"/>
              </a:ext>
            </a:extLst>
          </p:cNvPr>
          <p:cNvSpPr/>
          <p:nvPr/>
        </p:nvSpPr>
        <p:spPr>
          <a:xfrm>
            <a:off x="279918" y="167951"/>
            <a:ext cx="1651519" cy="4665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959336-9F33-B7B7-6282-914A0145DA95}"/>
              </a:ext>
            </a:extLst>
          </p:cNvPr>
          <p:cNvSpPr/>
          <p:nvPr/>
        </p:nvSpPr>
        <p:spPr>
          <a:xfrm>
            <a:off x="279918" y="167951"/>
            <a:ext cx="1651519" cy="4665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ED2224-B656-761D-5A28-4430498E7950}"/>
              </a:ext>
            </a:extLst>
          </p:cNvPr>
          <p:cNvSpPr/>
          <p:nvPr/>
        </p:nvSpPr>
        <p:spPr>
          <a:xfrm>
            <a:off x="279918" y="167951"/>
            <a:ext cx="1651519" cy="4665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0B4127-A0BB-0436-BBE1-4666355B4D44}"/>
              </a:ext>
            </a:extLst>
          </p:cNvPr>
          <p:cNvSpPr/>
          <p:nvPr/>
        </p:nvSpPr>
        <p:spPr>
          <a:xfrm>
            <a:off x="279918" y="167951"/>
            <a:ext cx="1651519" cy="4665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AEAB72-06E3-6F7C-E627-F0EF54B1A29D}"/>
              </a:ext>
            </a:extLst>
          </p:cNvPr>
          <p:cNvSpPr/>
          <p:nvPr/>
        </p:nvSpPr>
        <p:spPr>
          <a:xfrm>
            <a:off x="279918" y="167951"/>
            <a:ext cx="1651519" cy="4665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4A485F-7E49-457E-A8BA-035EE1A99AD3}"/>
              </a:ext>
            </a:extLst>
          </p:cNvPr>
          <p:cNvSpPr/>
          <p:nvPr/>
        </p:nvSpPr>
        <p:spPr>
          <a:xfrm>
            <a:off x="279918" y="167951"/>
            <a:ext cx="1651519" cy="4665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A361F8-BCBB-5216-A282-D52097E69FBD}"/>
              </a:ext>
            </a:extLst>
          </p:cNvPr>
          <p:cNvSpPr/>
          <p:nvPr/>
        </p:nvSpPr>
        <p:spPr>
          <a:xfrm>
            <a:off x="279918" y="167951"/>
            <a:ext cx="1651519" cy="4665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368893-71BD-5BFA-FC0B-A801618DC46D}"/>
              </a:ext>
            </a:extLst>
          </p:cNvPr>
          <p:cNvSpPr/>
          <p:nvPr/>
        </p:nvSpPr>
        <p:spPr>
          <a:xfrm>
            <a:off x="279918" y="167951"/>
            <a:ext cx="1651519" cy="4665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88CEFC-1086-7F42-31F0-9BE9981A35E4}"/>
              </a:ext>
            </a:extLst>
          </p:cNvPr>
          <p:cNvSpPr/>
          <p:nvPr/>
        </p:nvSpPr>
        <p:spPr>
          <a:xfrm>
            <a:off x="279918" y="167951"/>
            <a:ext cx="1651519" cy="4665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51B813-3872-AC69-B7DC-DAFCB2ADCC0B}"/>
              </a:ext>
            </a:extLst>
          </p:cNvPr>
          <p:cNvSpPr/>
          <p:nvPr/>
        </p:nvSpPr>
        <p:spPr>
          <a:xfrm>
            <a:off x="279918" y="167951"/>
            <a:ext cx="1651519" cy="4665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D12E88-7A4B-FFE4-BADA-4AE0E7CBBD75}"/>
              </a:ext>
            </a:extLst>
          </p:cNvPr>
          <p:cNvSpPr/>
          <p:nvPr/>
        </p:nvSpPr>
        <p:spPr>
          <a:xfrm>
            <a:off x="279918" y="167951"/>
            <a:ext cx="1651519" cy="4665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053098-A5D5-E493-653C-0DB1715E9A29}"/>
              </a:ext>
            </a:extLst>
          </p:cNvPr>
          <p:cNvSpPr/>
          <p:nvPr/>
        </p:nvSpPr>
        <p:spPr>
          <a:xfrm>
            <a:off x="279918" y="167951"/>
            <a:ext cx="1651519" cy="4665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CE0196-35A1-00EA-A644-60345EA54308}"/>
              </a:ext>
            </a:extLst>
          </p:cNvPr>
          <p:cNvSpPr/>
          <p:nvPr/>
        </p:nvSpPr>
        <p:spPr>
          <a:xfrm>
            <a:off x="279918" y="167951"/>
            <a:ext cx="1651519" cy="4665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545C95-3184-5741-BE82-B745A13FBD2E}"/>
              </a:ext>
            </a:extLst>
          </p:cNvPr>
          <p:cNvSpPr/>
          <p:nvPr/>
        </p:nvSpPr>
        <p:spPr>
          <a:xfrm>
            <a:off x="279918" y="167951"/>
            <a:ext cx="1651519" cy="4665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02237B-FB52-2A72-88FF-BB3E10E9CC5E}"/>
              </a:ext>
            </a:extLst>
          </p:cNvPr>
          <p:cNvSpPr/>
          <p:nvPr/>
        </p:nvSpPr>
        <p:spPr>
          <a:xfrm>
            <a:off x="279918" y="167951"/>
            <a:ext cx="1651519" cy="4665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75F812-0DE5-6028-2149-E86705EECFE4}"/>
              </a:ext>
            </a:extLst>
          </p:cNvPr>
          <p:cNvSpPr/>
          <p:nvPr/>
        </p:nvSpPr>
        <p:spPr>
          <a:xfrm>
            <a:off x="279918" y="167951"/>
            <a:ext cx="1651519" cy="4665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E86E1D-3E5B-24BA-38EF-50A4CADC3634}"/>
              </a:ext>
            </a:extLst>
          </p:cNvPr>
          <p:cNvSpPr/>
          <p:nvPr/>
        </p:nvSpPr>
        <p:spPr>
          <a:xfrm>
            <a:off x="279918" y="167951"/>
            <a:ext cx="1651519" cy="4665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892D43-DA90-C8D2-BBCF-95F4F8E8B148}"/>
              </a:ext>
            </a:extLst>
          </p:cNvPr>
          <p:cNvSpPr/>
          <p:nvPr/>
        </p:nvSpPr>
        <p:spPr>
          <a:xfrm>
            <a:off x="279918" y="167951"/>
            <a:ext cx="1651519" cy="4665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BBC844-70EC-ADCF-726F-FD49C3F25DEE}"/>
              </a:ext>
            </a:extLst>
          </p:cNvPr>
          <p:cNvSpPr/>
          <p:nvPr/>
        </p:nvSpPr>
        <p:spPr>
          <a:xfrm>
            <a:off x="279918" y="167951"/>
            <a:ext cx="1651519" cy="4665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89A395-7E4D-C68B-07EE-D88E784511F2}"/>
              </a:ext>
            </a:extLst>
          </p:cNvPr>
          <p:cNvSpPr/>
          <p:nvPr/>
        </p:nvSpPr>
        <p:spPr>
          <a:xfrm>
            <a:off x="279918" y="167951"/>
            <a:ext cx="1651519" cy="4665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BA056D-E35D-81BD-4D95-AC2261A0A1BD}"/>
              </a:ext>
            </a:extLst>
          </p:cNvPr>
          <p:cNvSpPr/>
          <p:nvPr/>
        </p:nvSpPr>
        <p:spPr>
          <a:xfrm>
            <a:off x="279918" y="167951"/>
            <a:ext cx="1651519" cy="4665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</Words>
  <Application>Microsoft Office PowerPoint</Application>
  <PresentationFormat>Widescreen</PresentationFormat>
  <Paragraphs>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Fundamentals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Apache Kafka</dc:title>
  <dc:subject/>
  <dc:creator/>
  <cp:keywords/>
  <dc:description>generated using python-pptx</dc:description>
  <cp:lastModifiedBy>Atin Gupta</cp:lastModifiedBy>
  <cp:revision>3</cp:revision>
  <dcterms:created xsi:type="dcterms:W3CDTF">2013-01-27T09:14:16Z</dcterms:created>
  <dcterms:modified xsi:type="dcterms:W3CDTF">2024-02-16T01:43:52Z</dcterms:modified>
  <cp:category/>
</cp:coreProperties>
</file>